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Urinary system 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077200" cy="518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+mj-cs"/>
              </a:rPr>
              <a:t>The urinary system comprise paired kidneys that form the urine from the blood , </a:t>
            </a:r>
            <a:r>
              <a:rPr lang="en-US" dirty="0" err="1" smtClean="0">
                <a:solidFill>
                  <a:schemeClr val="tx1"/>
                </a:solidFill>
                <a:cs typeface="+mj-cs"/>
              </a:rPr>
              <a:t>ureters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that convey the urine from the kidneys , the bladder  where urine is stored until it can be discharged and the urethra through which it finally  the urine passes to the exterior . In male , urethra conveys the reproductive products . </a:t>
            </a:r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400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medullary</a:t>
            </a:r>
            <a:r>
              <a:rPr lang="en-US" dirty="0" smtClean="0"/>
              <a:t> pyramid with its associated cortex constitutes a renal lobe . Kidney that retain this organization are said to be </a:t>
            </a:r>
            <a:r>
              <a:rPr lang="en-US" dirty="0" err="1" smtClean="0"/>
              <a:t>multipyramidal</a:t>
            </a:r>
            <a:r>
              <a:rPr lang="en-US" dirty="0" smtClean="0"/>
              <a:t> or </a:t>
            </a:r>
            <a:r>
              <a:rPr lang="en-US" dirty="0" err="1" smtClean="0"/>
              <a:t>multilobar</a:t>
            </a:r>
            <a:r>
              <a:rPr lang="en-US" dirty="0" smtClean="0"/>
              <a:t> </a:t>
            </a:r>
            <a:r>
              <a:rPr lang="en-US" dirty="0" smtClean="0"/>
              <a:t>. </a:t>
            </a:r>
            <a:r>
              <a:rPr lang="en-US" dirty="0" smtClean="0"/>
              <a:t>In some </a:t>
            </a:r>
            <a:r>
              <a:rPr lang="en-US" dirty="0" err="1" smtClean="0"/>
              <a:t>multipyramidal</a:t>
            </a:r>
            <a:r>
              <a:rPr lang="en-US" dirty="0" smtClean="0"/>
              <a:t> kidney such as in cattle the boundaries between the lobes are revealed by fissured ,while in others as in pigs are not fissured .  </a:t>
            </a:r>
          </a:p>
          <a:p>
            <a:r>
              <a:rPr lang="en-US" dirty="0" smtClean="0"/>
              <a:t>In some species , including the dog , horse and sheep all the pyramids finally fuse to form single </a:t>
            </a:r>
            <a:r>
              <a:rPr lang="en-US" dirty="0" err="1" smtClean="0"/>
              <a:t>medullary</a:t>
            </a:r>
            <a:r>
              <a:rPr lang="en-US" dirty="0" smtClean="0"/>
              <a:t>  mass that confines the cortex to the periphery , where it forms continuous shell , this type is called </a:t>
            </a:r>
            <a:r>
              <a:rPr lang="en-US" dirty="0" err="1" smtClean="0"/>
              <a:t>unipyramidal</a:t>
            </a:r>
            <a:r>
              <a:rPr lang="en-US" dirty="0" smtClean="0"/>
              <a:t> or </a:t>
            </a:r>
            <a:r>
              <a:rPr lang="en-US" dirty="0" err="1" smtClean="0"/>
              <a:t>unilobar</a:t>
            </a:r>
            <a:r>
              <a:rPr lang="en-US" dirty="0" smtClean="0"/>
              <a:t> type . </a:t>
            </a:r>
            <a:endParaRPr lang="en-US" dirty="0" smtClean="0"/>
          </a:p>
          <a:p>
            <a:r>
              <a:rPr lang="en-US" dirty="0" smtClean="0"/>
              <a:t>The Functional units within the kidney are known as renal tubules or </a:t>
            </a:r>
            <a:r>
              <a:rPr lang="en-US" b="1" i="1" dirty="0" err="1" smtClean="0"/>
              <a:t>nephrons</a:t>
            </a:r>
            <a:r>
              <a:rPr lang="en-US" b="1" dirty="0" smtClean="0"/>
              <a:t> 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Kidneys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Function </a:t>
            </a:r>
            <a:r>
              <a:rPr lang="en-US" dirty="0" smtClean="0"/>
              <a:t>of the kidneys </a:t>
            </a:r>
          </a:p>
          <a:p>
            <a:pPr lvl="0"/>
            <a:r>
              <a:rPr lang="en-US" dirty="0" smtClean="0"/>
              <a:t>Filtration of urine </a:t>
            </a:r>
          </a:p>
          <a:p>
            <a:pPr lvl="0"/>
            <a:r>
              <a:rPr lang="en-US" dirty="0" smtClean="0"/>
              <a:t>Production and release of two hormones , </a:t>
            </a:r>
            <a:r>
              <a:rPr lang="en-US" dirty="0" err="1" smtClean="0"/>
              <a:t>renin</a:t>
            </a:r>
            <a:r>
              <a:rPr lang="en-US" dirty="0" smtClean="0"/>
              <a:t> which play a vital role in the regulation of systematic blood pressure and erythropoietin which enter in blood cells production 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 smtClean="0"/>
              <a:t>The kidneys are firm reddish – brown glands whose appearance varies among mammals . The most familiar shape is bean  – shaped that common on dog , cat and small ruminants . The kidneys of pig are much flattened version ,   where those of the horse  are heart shaped in right kidney while the left kidney is bean shaped .In contrast the bovine kidney are </a:t>
            </a:r>
            <a:r>
              <a:rPr lang="en-US" dirty="0" err="1" smtClean="0"/>
              <a:t>lobulated</a:t>
            </a:r>
            <a:r>
              <a:rPr lang="en-US" dirty="0" smtClean="0"/>
              <a:t> 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kidney are usually found press against the abdominal roof , one to each side of vertebral </a:t>
            </a:r>
            <a:r>
              <a:rPr lang="en-US" dirty="0" err="1" smtClean="0"/>
              <a:t>columin</a:t>
            </a:r>
            <a:r>
              <a:rPr lang="en-US" dirty="0" smtClean="0"/>
              <a:t>,  and predominantly  in the lumber region , although often extending forward under the last rib . Their position change with the excursions of the diaphragm , and they move , perhaps by half the length of vertebrae , with each breath . Each kidney presents two surfaces, two borders, and two extremities. The cranial extremity of right kidney fits into the a </a:t>
            </a:r>
            <a:r>
              <a:rPr lang="en-US" dirty="0" err="1" smtClean="0"/>
              <a:t>fossa</a:t>
            </a:r>
            <a:r>
              <a:rPr lang="en-US" dirty="0" smtClean="0"/>
              <a:t> of the liver , which held in  its  position . The left one is more mobile within the abdomen . The pendulous left kidney of ruminant is thrust into the right half of the abdomen by the rumen . 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kidney lies within the a splitting of the </a:t>
            </a:r>
            <a:r>
              <a:rPr lang="en-US" dirty="0" err="1" smtClean="0"/>
              <a:t>sublumber</a:t>
            </a:r>
            <a:r>
              <a:rPr lang="en-US" dirty="0" smtClean="0"/>
              <a:t> fascia , which also holds a considerable fats , that protect it against distorting  pressure of neighboring organs . The surface of kidney is smooth and convex. The medial border is convex and rounded; it is related to the right adrenal and the posterior vena cava. It presents about its middle a deep notch, the </a:t>
            </a:r>
            <a:r>
              <a:rPr lang="en-US" dirty="0" err="1" smtClean="0"/>
              <a:t>hilus</a:t>
            </a:r>
            <a:r>
              <a:rPr lang="en-US" dirty="0" smtClean="0"/>
              <a:t> ; this is bounded by rounded margins, and leads into a space termed the renal sinus . The vessels and nerves reach the kidney at the </a:t>
            </a:r>
            <a:r>
              <a:rPr lang="en-US" dirty="0" err="1" smtClean="0"/>
              <a:t>hilus</a:t>
            </a:r>
            <a:r>
              <a:rPr lang="en-US" dirty="0" smtClean="0"/>
              <a:t> .and the sinus contain the pelvis or dilated origin of the </a:t>
            </a:r>
            <a:r>
              <a:rPr lang="en-US" dirty="0" err="1" smtClean="0"/>
              <a:t>ureter</a:t>
            </a:r>
            <a:r>
              <a:rPr lang="en-US" dirty="0" smtClean="0"/>
              <a:t>  . 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3048000" cy="218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2543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19400"/>
            <a:ext cx="3181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57650" y="3352800"/>
            <a:ext cx="4400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Structures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surface of the kidney is covered by a thin but strong fibrous ,  which is in general easily stripped off the healthy kidney. It is continued along the </a:t>
            </a:r>
            <a:r>
              <a:rPr lang="en-US" dirty="0" err="1" smtClean="0"/>
              <a:t>hilus</a:t>
            </a:r>
            <a:r>
              <a:rPr lang="en-US" dirty="0" smtClean="0"/>
              <a:t> and lines the renal sinus. Two distinct regions can be identified on the cut surface of a bisected kidney: a pale outer region, the cortex, and a darker inner region, the medulla . The medulla is divided into  striated conical masses, the renal pyramids. The base of each pyramid is positioned at the </a:t>
            </a:r>
            <a:r>
              <a:rPr lang="en-US" dirty="0" err="1" smtClean="0"/>
              <a:t>corticomedullary</a:t>
            </a:r>
            <a:r>
              <a:rPr lang="en-US" dirty="0" smtClean="0"/>
              <a:t> boundary, and the apex extends toward the renal pelvis to form a papilla , that fit on a cup like expansion (calyx)of the renal pelvis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95300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28825" y="3276600"/>
            <a:ext cx="5086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191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181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46482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Sectioned kidney. Notice that the complexity of the renal pelvis decreases from cow to horse. Cow (</a:t>
            </a:r>
            <a:r>
              <a:rPr lang="en-US" dirty="0" err="1" smtClean="0"/>
              <a:t>plastinated</a:t>
            </a:r>
            <a:endParaRPr lang="en-US" dirty="0" smtClean="0"/>
          </a:p>
          <a:p>
            <a:r>
              <a:rPr lang="en-US" dirty="0" smtClean="0"/>
              <a:t>specimen) </a:t>
            </a:r>
            <a:r>
              <a:rPr lang="en-US" b="1" dirty="0" smtClean="0"/>
              <a:t>(A), pig (B), dog (C), cat (D), horse (E).</a:t>
            </a: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674</Words>
  <Application>Microsoft Office PowerPoint</Application>
  <PresentationFormat>On-screen Show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Urinary system </vt:lpstr>
      <vt:lpstr>Kidneys </vt:lpstr>
      <vt:lpstr>Slide 3</vt:lpstr>
      <vt:lpstr>Slide 4</vt:lpstr>
      <vt:lpstr>Slide 5</vt:lpstr>
      <vt:lpstr>Slide 6</vt:lpstr>
      <vt:lpstr>Structures 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system </dc:title>
  <dc:creator>alaa</dc:creator>
  <cp:lastModifiedBy>alaa</cp:lastModifiedBy>
  <cp:revision>6</cp:revision>
  <dcterms:created xsi:type="dcterms:W3CDTF">2006-08-16T00:00:00Z</dcterms:created>
  <dcterms:modified xsi:type="dcterms:W3CDTF">2019-03-16T19:44:13Z</dcterms:modified>
</cp:coreProperties>
</file>